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120.svg" ContentType="image/svg+xml"/>
  <Override PartName="/ppt/media/image122.svg" ContentType="image/svg+xml"/>
  <Override PartName="/ppt/media/image124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6" r:id="rId12"/>
    <p:sldId id="270" r:id="rId17"/>
  </p:sldIdLst>
  <p:sldSz cx="9144000" cy="5143500" type="screen16x9"/>
  <p:notesSz cx="6858000" cy="9144000"/>
  <p:defaultTextStyle>
    <a:defPPr marL="0" marR="0" indent="0" algn="l" defTabSz="389831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0" algn="l" defTabSz="3898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768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117A"/>
    <a:srgbClr val="6A3187"/>
    <a:srgbClr val="FAB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90"/>
    <p:restoredTop sz="94627"/>
  </p:normalViewPr>
  <p:slideViewPr>
    <p:cSldViewPr snapToGrid="0">
      <p:cViewPr varScale="1">
        <p:scale>
          <a:sx n="196" d="100"/>
          <a:sy n="196" d="100"/>
        </p:scale>
        <p:origin x="6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6" name="Shape 2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512">
        <a:latin typeface="+mj-lt"/>
        <a:ea typeface="+mj-ea"/>
        <a:cs typeface="+mj-cs"/>
        <a:sym typeface="Helvetica Neue"/>
      </a:defRPr>
    </a:lvl1pPr>
    <a:lvl2pPr indent="97458" latinLnBrk="0">
      <a:defRPr sz="512">
        <a:latin typeface="+mj-lt"/>
        <a:ea typeface="+mj-ea"/>
        <a:cs typeface="+mj-cs"/>
        <a:sym typeface="Helvetica Neue"/>
      </a:defRPr>
    </a:lvl2pPr>
    <a:lvl3pPr indent="194916" latinLnBrk="0">
      <a:defRPr sz="512">
        <a:latin typeface="+mj-lt"/>
        <a:ea typeface="+mj-ea"/>
        <a:cs typeface="+mj-cs"/>
        <a:sym typeface="Helvetica Neue"/>
      </a:defRPr>
    </a:lvl3pPr>
    <a:lvl4pPr indent="292373" latinLnBrk="0">
      <a:defRPr sz="512">
        <a:latin typeface="+mj-lt"/>
        <a:ea typeface="+mj-ea"/>
        <a:cs typeface="+mj-cs"/>
        <a:sym typeface="Helvetica Neue"/>
      </a:defRPr>
    </a:lvl4pPr>
    <a:lvl5pPr indent="389831" latinLnBrk="0">
      <a:defRPr sz="512">
        <a:latin typeface="+mj-lt"/>
        <a:ea typeface="+mj-ea"/>
        <a:cs typeface="+mj-cs"/>
        <a:sym typeface="Helvetica Neue"/>
      </a:defRPr>
    </a:lvl5pPr>
    <a:lvl6pPr indent="487289" latinLnBrk="0">
      <a:defRPr sz="512">
        <a:latin typeface="+mj-lt"/>
        <a:ea typeface="+mj-ea"/>
        <a:cs typeface="+mj-cs"/>
        <a:sym typeface="Helvetica Neue"/>
      </a:defRPr>
    </a:lvl6pPr>
    <a:lvl7pPr indent="584746" latinLnBrk="0">
      <a:defRPr sz="512">
        <a:latin typeface="+mj-lt"/>
        <a:ea typeface="+mj-ea"/>
        <a:cs typeface="+mj-cs"/>
        <a:sym typeface="Helvetica Neue"/>
      </a:defRPr>
    </a:lvl7pPr>
    <a:lvl8pPr indent="682204" latinLnBrk="0">
      <a:defRPr sz="512">
        <a:latin typeface="+mj-lt"/>
        <a:ea typeface="+mj-ea"/>
        <a:cs typeface="+mj-cs"/>
        <a:sym typeface="Helvetica Neue"/>
      </a:defRPr>
    </a:lvl8pPr>
    <a:lvl9pPr indent="779662" latinLnBrk="0">
      <a:defRPr sz="512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xfrm>
            <a:off x="685801" y="1595241"/>
            <a:ext cx="7772401" cy="108064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2881725"/>
            <a:ext cx="6400800" cy="128648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94214" y="1330517"/>
            <a:ext cx="6925584" cy="133731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egnaposto numero diapositiva 7">
            <a:extLst>
              <a:ext uri="{FF2B5EF4-FFF2-40B4-BE49-F238E27FC236}">
                <a16:creationId xmlns:a16="http://schemas.microsoft.com/office/drawing/2014/main" id="{99707CDB-B596-32C1-A18B-8FC721BBF523}"/>
              </a:ext>
            </a:extLst>
          </p:cNvPr>
          <p:cNvSpPr txBox="1">
            <a:spLocks/>
          </p:cNvSpPr>
          <p:nvPr userDrawn="1"/>
        </p:nvSpPr>
        <p:spPr>
          <a:xfrm>
            <a:off x="8501504" y="4581557"/>
            <a:ext cx="527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8D6933-34ED-41F0-80A8-0D28F3FD2491}" type="slidenum">
              <a:rPr lang="it-IT" smtClean="0"/>
              <a:pPr/>
              <a:t>‹Nº›</a:t>
            </a:fld>
            <a:endParaRPr lang="it-IT" dirty="0"/>
          </a:p>
        </p:txBody>
      </p:sp>
      <p:sp>
        <p:nvSpPr>
          <p:cNvPr id="3" name="Segnaposto numero diapositiva 7">
            <a:extLst>
              <a:ext uri="{FF2B5EF4-FFF2-40B4-BE49-F238E27FC236}">
                <a16:creationId xmlns:a16="http://schemas.microsoft.com/office/drawing/2014/main" id="{6262D00F-654F-946F-9958-59641FFF119E}"/>
              </a:ext>
            </a:extLst>
          </p:cNvPr>
          <p:cNvSpPr txBox="1">
            <a:spLocks/>
          </p:cNvSpPr>
          <p:nvPr userDrawn="1"/>
        </p:nvSpPr>
        <p:spPr>
          <a:xfrm>
            <a:off x="8501504" y="4581557"/>
            <a:ext cx="527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8D6933-34ED-41F0-80A8-0D28F3FD2491}" type="slidenum">
              <a:rPr lang="it-IT" smtClean="0"/>
              <a:pPr/>
              <a:t>‹Nº›</a:t>
            </a:fld>
            <a:endParaRPr lang="it-IT" dirty="0"/>
          </a:p>
        </p:txBody>
      </p:sp>
      <p:sp>
        <p:nvSpPr>
          <p:cNvPr id="4" name="Segnaposto numero diapositiva 7">
            <a:extLst>
              <a:ext uri="{FF2B5EF4-FFF2-40B4-BE49-F238E27FC236}">
                <a16:creationId xmlns:a16="http://schemas.microsoft.com/office/drawing/2014/main" id="{B1C07A89-2DE5-77A2-F959-ED4AA0259E10}"/>
              </a:ext>
            </a:extLst>
          </p:cNvPr>
          <p:cNvSpPr txBox="1">
            <a:spLocks/>
          </p:cNvSpPr>
          <p:nvPr userDrawn="1"/>
        </p:nvSpPr>
        <p:spPr>
          <a:xfrm>
            <a:off x="8501504" y="4581557"/>
            <a:ext cx="527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8D6933-34ED-41F0-80A8-0D28F3FD2491}" type="slidenum">
              <a:rPr lang="it-IT" smtClean="0"/>
              <a:pPr/>
              <a:t>‹Nº›</a:t>
            </a:fld>
            <a:endParaRPr lang="it-IT" dirty="0"/>
          </a:p>
        </p:txBody>
      </p:sp>
      <p:sp>
        <p:nvSpPr>
          <p:cNvPr id="5" name="Ovale 15">
            <a:extLst>
              <a:ext uri="{FF2B5EF4-FFF2-40B4-BE49-F238E27FC236}">
                <a16:creationId xmlns:a16="http://schemas.microsoft.com/office/drawing/2014/main" id="{C0FD06AC-3029-14BC-EA8A-92B15EB80F7E}"/>
              </a:ext>
            </a:extLst>
          </p:cNvPr>
          <p:cNvSpPr/>
          <p:nvPr userDrawn="1"/>
        </p:nvSpPr>
        <p:spPr>
          <a:xfrm>
            <a:off x="8632733" y="4631737"/>
            <a:ext cx="264763" cy="264763"/>
          </a:xfrm>
          <a:prstGeom prst="ellipse">
            <a:avLst/>
          </a:prstGeom>
          <a:solidFill>
            <a:srgbClr val="6A31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FB02C8-E1FE-1D2C-237B-13EFB313676E}"/>
              </a:ext>
            </a:extLst>
          </p:cNvPr>
          <p:cNvSpPr txBox="1">
            <a:spLocks/>
          </p:cNvSpPr>
          <p:nvPr userDrawn="1"/>
        </p:nvSpPr>
        <p:spPr>
          <a:xfrm>
            <a:off x="8501504" y="4581557"/>
            <a:ext cx="5272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8D6933-34ED-41F0-80A8-0D28F3FD2491}" type="slidenum">
              <a:rPr lang="it-IT" sz="700" b="0" smtClean="0"/>
              <a:pPr/>
              <a:t>‹Nº›</a:t>
            </a:fld>
            <a:endParaRPr lang="it-IT" sz="700" b="0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94214" y="1330517"/>
            <a:ext cx="6925584" cy="133731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bg object 16" descr="bg object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"/>
            <a:ext cx="9144000" cy="5139830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1" y="1183566"/>
            <a:ext cx="3977641" cy="339631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1" y="1183566"/>
            <a:ext cx="3977641" cy="339631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bg>
      <p:bgPr>
        <a:gradFill>
          <a:gsLst>
            <a:gs pos="24000">
              <a:srgbClr val="E4117A"/>
            </a:gs>
            <a:gs pos="100000">
              <a:srgbClr val="6A3187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3DF6E3-EDAB-826F-D6E0-139E861DF8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352" y="402217"/>
            <a:ext cx="2094001" cy="691477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gradFill>
          <a:gsLst>
            <a:gs pos="23000">
              <a:srgbClr val="E4117A"/>
            </a:gs>
            <a:gs pos="91000">
              <a:srgbClr val="6A318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850B3A2-6443-FAFF-B4F9-9EECD3ABA8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352" y="402217"/>
            <a:ext cx="2094001" cy="691477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itle Text"/>
          <p:cNvSpPr txBox="1">
            <a:spLocks noGrp="1"/>
          </p:cNvSpPr>
          <p:nvPr>
            <p:ph type="title"/>
          </p:nvPr>
        </p:nvSpPr>
        <p:spPr>
          <a:xfrm>
            <a:off x="550692" y="199471"/>
            <a:ext cx="7286320" cy="466816"/>
          </a:xfrm>
          <a:prstGeom prst="rect">
            <a:avLst/>
          </a:prstGeom>
        </p:spPr>
        <p:txBody>
          <a:bodyPr/>
          <a:lstStyle>
            <a:lvl1pPr>
              <a:defRPr sz="1689" b="0">
                <a:solidFill>
                  <a:srgbClr val="452A79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2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93645" y="1767403"/>
            <a:ext cx="4920027" cy="12268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994" b="1">
                <a:solidFill>
                  <a:srgbClr val="FFFFFF"/>
                </a:solidFill>
              </a:defRPr>
            </a:lvl1pPr>
            <a:lvl2pPr>
              <a:defRPr sz="2994" b="1">
                <a:solidFill>
                  <a:srgbClr val="FFFFFF"/>
                </a:solidFill>
              </a:defRPr>
            </a:lvl2pPr>
            <a:lvl3pPr>
              <a:defRPr sz="2994" b="1">
                <a:solidFill>
                  <a:srgbClr val="FFFFFF"/>
                </a:solidFill>
              </a:defRPr>
            </a:lvl3pPr>
            <a:lvl4pPr>
              <a:defRPr sz="2994" b="1">
                <a:solidFill>
                  <a:srgbClr val="FFFFFF"/>
                </a:solidFill>
              </a:defRPr>
            </a:lvl4pPr>
            <a:lvl5pPr>
              <a:defRPr sz="2994" b="1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itle Text"/>
          <p:cNvSpPr txBox="1">
            <a:spLocks noGrp="1"/>
          </p:cNvSpPr>
          <p:nvPr>
            <p:ph type="title"/>
          </p:nvPr>
        </p:nvSpPr>
        <p:spPr>
          <a:xfrm>
            <a:off x="550692" y="199471"/>
            <a:ext cx="7286320" cy="466816"/>
          </a:xfrm>
          <a:prstGeom prst="rect">
            <a:avLst/>
          </a:prstGeom>
        </p:spPr>
        <p:txBody>
          <a:bodyPr/>
          <a:lstStyle>
            <a:lvl1pPr>
              <a:defRPr sz="1689" b="0">
                <a:solidFill>
                  <a:srgbClr val="452A79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93645" y="1767403"/>
            <a:ext cx="4920027" cy="12268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994" b="1">
                <a:solidFill>
                  <a:srgbClr val="FFFFFF"/>
                </a:solidFill>
              </a:defRPr>
            </a:lvl1pPr>
            <a:lvl2pPr>
              <a:defRPr sz="2994" b="1">
                <a:solidFill>
                  <a:srgbClr val="FFFFFF"/>
                </a:solidFill>
              </a:defRPr>
            </a:lvl2pPr>
            <a:lvl3pPr>
              <a:defRPr sz="2994" b="1">
                <a:solidFill>
                  <a:srgbClr val="FFFFFF"/>
                </a:solidFill>
              </a:defRPr>
            </a:lvl3pPr>
            <a:lvl4pPr>
              <a:defRPr sz="2994" b="1">
                <a:solidFill>
                  <a:srgbClr val="FFFFFF"/>
                </a:solidFill>
              </a:defRPr>
            </a:lvl4pPr>
            <a:lvl5pPr>
              <a:defRPr sz="2994" b="1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le Text"/>
          <p:cNvSpPr txBox="1">
            <a:spLocks noGrp="1"/>
          </p:cNvSpPr>
          <p:nvPr>
            <p:ph type="title"/>
          </p:nvPr>
        </p:nvSpPr>
        <p:spPr>
          <a:xfrm>
            <a:off x="211092" y="154011"/>
            <a:ext cx="8676334" cy="991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516883" y="4785723"/>
            <a:ext cx="169918" cy="11817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</p:sldLayoutIdLst>
  <p:transition spd="med"/>
  <p:txStyles>
    <p:titleStyle>
      <a:lvl1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994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0" marR="0" indent="0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1pPr>
      <a:lvl2pPr marL="0" marR="0" indent="175519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2pPr>
      <a:lvl3pPr marL="0" marR="0" indent="351038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3pPr>
      <a:lvl4pPr marL="0" marR="0" indent="526557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4pPr>
      <a:lvl5pPr marL="0" marR="0" indent="702076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5pPr>
      <a:lvl6pPr marL="0" marR="0" indent="877595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6pPr>
      <a:lvl7pPr marL="0" marR="0" indent="1053114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7pPr>
      <a:lvl8pPr marL="0" marR="0" indent="1228634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8pPr>
      <a:lvl9pPr marL="0" marR="0" indent="1404153" algn="l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rgbClr val="2B035B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35103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9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emf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emf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emf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9.png"/><Relationship Id="rId3" Type="http://schemas.openxmlformats.org/officeDocument/2006/relationships/image" Target="../media/image120.svg"/><Relationship Id="rId4" Type="http://schemas.openxmlformats.org/officeDocument/2006/relationships/image" Target="../media/image121.png"/><Relationship Id="rId5" Type="http://schemas.openxmlformats.org/officeDocument/2006/relationships/image" Target="../media/image122.svg"/><Relationship Id="rId6" Type="http://schemas.openxmlformats.org/officeDocument/2006/relationships/image" Target="../media/image123.png"/><Relationship Id="rId7" Type="http://schemas.openxmlformats.org/officeDocument/2006/relationships/image" Target="../media/image1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object 2"/>
          <p:cNvSpPr txBox="1"/>
          <p:nvPr/>
        </p:nvSpPr>
        <p:spPr>
          <a:xfrm>
            <a:off x="1189194" y="3432336"/>
            <a:ext cx="3768175" cy="384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spcBef>
                <a:spcPts val="38"/>
              </a:spcBef>
              <a:defRPr sz="5000" spc="254">
                <a:solidFill>
                  <a:srgbClr val="757E9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500" dirty="0">
                <a:solidFill>
                  <a:schemeClr val="bg1"/>
                </a:solidFill>
              </a:rPr>
              <a:t>Insurtech</a:t>
            </a:r>
            <a:r>
              <a:rPr sz="2500" spc="202" dirty="0">
                <a:solidFill>
                  <a:schemeClr val="bg1"/>
                </a:solidFill>
              </a:rPr>
              <a:t> </a:t>
            </a:r>
            <a:r>
              <a:rPr sz="2500" spc="52" dirty="0">
                <a:solidFill>
                  <a:schemeClr val="bg1"/>
                </a:solidFill>
              </a:rPr>
              <a:t>as</a:t>
            </a:r>
            <a:r>
              <a:rPr sz="2500" spc="232" dirty="0">
                <a:solidFill>
                  <a:schemeClr val="bg1"/>
                </a:solidFill>
              </a:rPr>
              <a:t> </a:t>
            </a:r>
            <a:r>
              <a:rPr sz="2500" dirty="0">
                <a:solidFill>
                  <a:schemeClr val="bg1"/>
                </a:solidFill>
              </a:rPr>
              <a:t>a</a:t>
            </a:r>
            <a:r>
              <a:rPr sz="2500" spc="236" dirty="0">
                <a:solidFill>
                  <a:schemeClr val="bg1"/>
                </a:solidFill>
              </a:rPr>
              <a:t> </a:t>
            </a:r>
            <a:r>
              <a:rPr sz="2500" spc="92" dirty="0">
                <a:solidFill>
                  <a:schemeClr val="bg1"/>
                </a:solidFill>
              </a:rPr>
              <a:t>Service</a:t>
            </a:r>
          </a:p>
        </p:txBody>
      </p:sp>
      <p:sp>
        <p:nvSpPr>
          <p:cNvPr id="249" name="object 3"/>
          <p:cNvSpPr/>
          <p:nvPr/>
        </p:nvSpPr>
        <p:spPr>
          <a:xfrm>
            <a:off x="1006839" y="3459208"/>
            <a:ext cx="17551" cy="357849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17551" rIns="17551"/>
          <a:lstStyle/>
          <a:p>
            <a:endParaRPr sz="295"/>
          </a:p>
        </p:txBody>
      </p:sp>
      <p:sp>
        <p:nvSpPr>
          <p:cNvPr id="250" name="object 4"/>
          <p:cNvSpPr txBox="1"/>
          <p:nvPr/>
        </p:nvSpPr>
        <p:spPr>
          <a:xfrm>
            <a:off x="944087" y="1679063"/>
            <a:ext cx="4435116" cy="1538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lnSpc>
                <a:spcPts val="40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4000" b="1" dirty="0">
                <a:solidFill>
                  <a:schemeClr val="bg1"/>
                </a:solidFill>
                <a:sym typeface="Arial"/>
              </a:rPr>
              <a:t>Pioneros en la distribución de seguros en línea.</a:t>
            </a:r>
            <a:endParaRPr sz="4000" spc="-4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9D64AFD-8064-87C0-677E-0489A5422D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8000"/>
          </a:blip>
          <a:stretch>
            <a:fillRect/>
          </a:stretch>
        </p:blipFill>
        <p:spPr>
          <a:xfrm>
            <a:off x="6732270" y="-1"/>
            <a:ext cx="2411731" cy="5143501"/>
          </a:xfrm>
          <a:prstGeom prst="rect">
            <a:avLst/>
          </a:prstGeom>
        </p:spPr>
      </p:pic>
      <p:sp>
        <p:nvSpPr>
          <p:cNvPr id="5" name="object 36">
            <a:extLst>
              <a:ext uri="{FF2B5EF4-FFF2-40B4-BE49-F238E27FC236}">
                <a16:creationId xmlns:a16="http://schemas.microsoft.com/office/drawing/2014/main" id="{3BB1DAE0-CC85-166D-B013-18CFC35A7E96}"/>
              </a:ext>
            </a:extLst>
          </p:cNvPr>
          <p:cNvSpPr txBox="1"/>
          <p:nvPr/>
        </p:nvSpPr>
        <p:spPr>
          <a:xfrm>
            <a:off x="7352145" y="4792872"/>
            <a:ext cx="1487056" cy="65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 algn="ctr">
              <a:lnSpc>
                <a:spcPts val="537"/>
              </a:lnSpc>
              <a:defRPr sz="1200">
                <a:solidFill>
                  <a:srgbClr val="452A7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600" dirty="0">
                <a:solidFill>
                  <a:schemeClr val="bg1"/>
                </a:solidFill>
              </a:rPr>
              <a:t>FIDENS</a:t>
            </a:r>
            <a:r>
              <a:rPr sz="600" spc="-13" dirty="0">
                <a:solidFill>
                  <a:schemeClr val="bg1"/>
                </a:solidFill>
              </a:rPr>
              <a:t> </a:t>
            </a:r>
            <a:r>
              <a:rPr sz="600" dirty="0">
                <a:solidFill>
                  <a:schemeClr val="bg1"/>
                </a:solidFill>
              </a:rPr>
              <a:t>INSURTECH</a:t>
            </a:r>
            <a:r>
              <a:rPr sz="600" spc="-10" dirty="0">
                <a:solidFill>
                  <a:schemeClr val="bg1"/>
                </a:solidFill>
              </a:rPr>
              <a:t> </a:t>
            </a:r>
            <a:r>
              <a:rPr sz="600" dirty="0">
                <a:solidFill>
                  <a:schemeClr val="bg1"/>
                </a:solidFill>
              </a:rPr>
              <a:t>|</a:t>
            </a:r>
            <a:r>
              <a:rPr sz="600" spc="2" dirty="0">
                <a:solidFill>
                  <a:schemeClr val="bg1"/>
                </a:solidFill>
              </a:rPr>
              <a:t> </a:t>
            </a:r>
            <a:r>
              <a:rPr sz="600" spc="-4" dirty="0">
                <a:solidFill>
                  <a:schemeClr val="bg1"/>
                </a:solidFill>
              </a:rPr>
              <a:t>Corporate</a:t>
            </a:r>
            <a:r>
              <a:rPr sz="600" spc="-17" dirty="0">
                <a:solidFill>
                  <a:schemeClr val="bg1"/>
                </a:solidFill>
              </a:rPr>
              <a:t> </a:t>
            </a:r>
            <a:r>
              <a:rPr sz="600" spc="-4" dirty="0">
                <a:solidFill>
                  <a:schemeClr val="bg1"/>
                </a:solidFill>
              </a:rPr>
              <a:t>Brochure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object 3"/>
          <p:cNvSpPr txBox="1"/>
          <p:nvPr/>
        </p:nvSpPr>
        <p:spPr>
          <a:xfrm>
            <a:off x="7994324" y="4785161"/>
            <a:ext cx="58748" cy="200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lnSpc>
                <a:spcPts val="2000"/>
              </a:lnSpc>
              <a:defRPr spc="-5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95"/>
              <a:t>2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2134CDEA-9EA7-ED05-83D2-77C5C87EF6DD}"/>
              </a:ext>
            </a:extLst>
          </p:cNvPr>
          <p:cNvSpPr txBox="1"/>
          <p:nvPr/>
        </p:nvSpPr>
        <p:spPr>
          <a:xfrm>
            <a:off x="2470474" y="2291994"/>
            <a:ext cx="4203051" cy="559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 algn="ctr">
              <a:lnSpc>
                <a:spcPts val="43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5000" b="1" dirty="0">
                <a:solidFill>
                  <a:schemeClr val="bg1"/>
                </a:solidFill>
                <a:sym typeface="Arial"/>
              </a:rPr>
              <a:t>Introducción</a:t>
            </a:r>
            <a:endParaRPr sz="5000" spc="-4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object 22"/>
          <p:cNvSpPr txBox="1"/>
          <p:nvPr/>
        </p:nvSpPr>
        <p:spPr>
          <a:xfrm>
            <a:off x="668666" y="1596613"/>
            <a:ext cx="3724040" cy="2734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180395" marR="62407" indent="-175762">
              <a:spcBef>
                <a:spcPts val="38"/>
              </a:spcBef>
              <a:buClr>
                <a:srgbClr val="E4117A"/>
              </a:buClr>
              <a:buSzPct val="100000"/>
              <a:buFont typeface="Courier New" panose="02070309020205020404" pitchFamily="49" charset="0"/>
              <a:buChar char="o"/>
              <a:tabLst>
                <a:tab pos="180395" algn="l"/>
              </a:tabLst>
              <a:defRPr sz="3000" spc="4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Somos</a:t>
            </a:r>
            <a:r>
              <a:rPr sz="1200" spc="10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una</a:t>
            </a:r>
            <a:r>
              <a:rPr sz="1200" spc="104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plataforma</a:t>
            </a:r>
            <a:r>
              <a:rPr sz="1200" b="1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robusta</a:t>
            </a:r>
            <a:r>
              <a:rPr sz="1200" b="1" spc="10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spc="-1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 </a:t>
            </a:r>
            <a:r>
              <a:rPr sz="1200" b="1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probada</a:t>
            </a:r>
            <a:r>
              <a:rPr sz="1200" spc="1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sz="1200" spc="7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que</a:t>
            </a:r>
            <a:r>
              <a:rPr sz="1200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</a:t>
            </a:r>
            <a:r>
              <a:rPr sz="1200" spc="7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adapta</a:t>
            </a:r>
            <a:r>
              <a:rPr sz="1200" spc="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fácilmente</a:t>
            </a:r>
            <a:r>
              <a:rPr sz="1200" spc="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al</a:t>
            </a:r>
            <a:r>
              <a:rPr sz="1200" spc="7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entorno</a:t>
            </a:r>
            <a:r>
              <a:rPr sz="1200" spc="6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2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sz="1200" spc="2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distribución</a:t>
            </a:r>
            <a:r>
              <a:rPr sz="1200" spc="7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sz="1200" spc="6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seguros</a:t>
            </a:r>
            <a:r>
              <a:rPr sz="1200" spc="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 </a:t>
            </a:r>
            <a:r>
              <a:rPr sz="1200" b="1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capacidades</a:t>
            </a:r>
            <a:r>
              <a:rPr sz="1200" b="1" spc="73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listas</a:t>
            </a:r>
            <a:r>
              <a:rPr sz="1200" b="1" spc="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spc="-8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 </a:t>
            </a:r>
            <a:r>
              <a:rPr sz="1200" b="1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respaldar</a:t>
            </a:r>
            <a:r>
              <a:rPr sz="1200" b="1" spc="94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las</a:t>
            </a:r>
            <a:r>
              <a:rPr sz="1200" b="1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ventas</a:t>
            </a:r>
            <a:r>
              <a:rPr sz="1200" b="1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</a:t>
            </a:r>
            <a:r>
              <a:rPr sz="1200" b="1" spc="88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spc="-1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los</a:t>
            </a:r>
            <a:r>
              <a:rPr sz="12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servicios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180395" marR="115063" indent="-175762">
              <a:spcBef>
                <a:spcPts val="883"/>
              </a:spcBef>
              <a:buClr>
                <a:srgbClr val="E4117A"/>
              </a:buClr>
              <a:buSzPct val="100000"/>
              <a:buFont typeface="Courier New" panose="02070309020205020404" pitchFamily="49" charset="0"/>
              <a:buChar char="o"/>
              <a:tabLst>
                <a:tab pos="180395" algn="l"/>
              </a:tabLst>
              <a:defRPr sz="3000" spc="50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Ofrecemos</a:t>
            </a:r>
            <a:r>
              <a:rPr sz="1200" spc="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una</a:t>
            </a:r>
            <a:r>
              <a:rPr sz="1200" spc="78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2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solución</a:t>
            </a:r>
            <a:r>
              <a:rPr sz="1200" spc="7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2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sz="1200" spc="2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seguros</a:t>
            </a:r>
            <a:r>
              <a:rPr sz="1200" spc="7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sz="1200" spc="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sz="1200" spc="6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nube</a:t>
            </a:r>
            <a:r>
              <a:rPr sz="1200" spc="88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sz="1200" spc="7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2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través</a:t>
            </a:r>
            <a:r>
              <a:rPr sz="1200" spc="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2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sz="1200" b="1" spc="17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productos</a:t>
            </a:r>
            <a:r>
              <a:rPr sz="1200" b="1" spc="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que</a:t>
            </a:r>
            <a:r>
              <a:rPr sz="1200" b="1" spc="6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spc="17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aceleran</a:t>
            </a:r>
            <a:r>
              <a:rPr sz="1200" b="1" spc="86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spc="-1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 </a:t>
            </a:r>
            <a:r>
              <a:rPr sz="1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distribución</a:t>
            </a:r>
            <a:r>
              <a:rPr sz="1200" b="1" spc="7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digital</a:t>
            </a:r>
            <a:r>
              <a:rPr sz="1200" b="1" spc="6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7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utilizando</a:t>
            </a:r>
            <a:r>
              <a:rPr sz="1200" spc="1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software</a:t>
            </a:r>
            <a:r>
              <a:rPr sz="1200" spc="73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2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altamente</a:t>
            </a:r>
            <a:r>
              <a:rPr sz="1200" spc="56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configurable </a:t>
            </a:r>
            <a:r>
              <a:rPr sz="1200" spc="2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</a:t>
            </a:r>
            <a:r>
              <a:rPr sz="1200" spc="44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</a:t>
            </a:r>
            <a:r>
              <a:rPr sz="1200" spc="6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mercado</a:t>
            </a:r>
            <a:r>
              <a:rPr sz="1200" spc="6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7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latinoamericano</a:t>
            </a:r>
            <a:r>
              <a:rPr sz="1200" spc="1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180395" marR="235976" indent="-175762">
              <a:spcBef>
                <a:spcPts val="845"/>
              </a:spcBef>
              <a:buClr>
                <a:srgbClr val="E4117A"/>
              </a:buClr>
              <a:buSzPct val="100000"/>
              <a:buFont typeface="Courier New" panose="02070309020205020404" pitchFamily="49" charset="0"/>
              <a:buChar char="o"/>
              <a:tabLst>
                <a:tab pos="180395" algn="l"/>
              </a:tabLst>
              <a:defRPr sz="3000" spc="45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Sede</a:t>
            </a:r>
            <a:r>
              <a:rPr sz="1200" spc="73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sz="1200" spc="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Chile</a:t>
            </a:r>
            <a:r>
              <a:rPr sz="1200" spc="102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y</a:t>
            </a:r>
            <a:r>
              <a:rPr sz="1200" spc="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5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múltiples</a:t>
            </a:r>
            <a:r>
              <a:rPr sz="1200" spc="1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2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implementaciones</a:t>
            </a:r>
            <a:r>
              <a:rPr sz="1200" spc="10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</a:t>
            </a:r>
            <a:r>
              <a:rPr sz="1200" spc="106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países</a:t>
            </a:r>
            <a:r>
              <a:rPr sz="1200" spc="125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2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Latinoamérica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180395" marR="1950" indent="-175762">
              <a:spcBef>
                <a:spcPts val="883"/>
              </a:spcBef>
              <a:buClr>
                <a:srgbClr val="E4117A"/>
              </a:buClr>
              <a:buSzPct val="100000"/>
              <a:buFont typeface="Courier New" panose="02070309020205020404" pitchFamily="49" charset="0"/>
              <a:buChar char="o"/>
              <a:tabLst>
                <a:tab pos="180395" algn="l"/>
              </a:tabLst>
              <a:defRPr sz="3000" b="1">
                <a:solidFill>
                  <a:srgbClr val="2B03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</a:t>
            </a:r>
            <a:r>
              <a:rPr sz="1200" spc="78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años</a:t>
            </a:r>
            <a:r>
              <a:rPr sz="1200" spc="8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</a:t>
            </a:r>
            <a:r>
              <a:rPr sz="1200" spc="9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experiencia</a:t>
            </a:r>
            <a:r>
              <a:rPr sz="1200" spc="98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apoyando</a:t>
            </a:r>
            <a:r>
              <a:rPr sz="1200" spc="19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sz="1200" spc="58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</a:t>
            </a:r>
            <a:r>
              <a:rPr sz="1200" spc="6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9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industria</a:t>
            </a:r>
            <a:r>
              <a:rPr sz="1200" spc="84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sz="1200" spc="17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aseguradora</a:t>
            </a:r>
            <a:r>
              <a:rPr sz="1200" spc="1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</p:txBody>
      </p:sp>
      <p:pic>
        <p:nvPicPr>
          <p:cNvPr id="2" name="photo-1470219556762-1771e7f9427d.jpeg">
            <a:extLst>
              <a:ext uri="{FF2B5EF4-FFF2-40B4-BE49-F238E27FC236}">
                <a16:creationId xmlns:a16="http://schemas.microsoft.com/office/drawing/2014/main" id="{6949F876-E7B4-0060-CE39-CE6FABC2BD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656" t="781" r="30656" b="781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47" y="0"/>
                </a:moveTo>
                <a:cubicBezTo>
                  <a:pt x="13243" y="250"/>
                  <a:pt x="13242" y="529"/>
                  <a:pt x="13242" y="875"/>
                </a:cubicBezTo>
                <a:lnTo>
                  <a:pt x="13242" y="15022"/>
                </a:lnTo>
                <a:cubicBezTo>
                  <a:pt x="13242" y="15918"/>
                  <a:pt x="13242" y="16456"/>
                  <a:pt x="13312" y="16815"/>
                </a:cubicBezTo>
                <a:cubicBezTo>
                  <a:pt x="13429" y="17387"/>
                  <a:pt x="13682" y="17837"/>
                  <a:pt x="14004" y="18045"/>
                </a:cubicBezTo>
                <a:cubicBezTo>
                  <a:pt x="14131" y="18127"/>
                  <a:pt x="14265" y="18169"/>
                  <a:pt x="14400" y="18169"/>
                </a:cubicBezTo>
                <a:cubicBezTo>
                  <a:pt x="14535" y="18169"/>
                  <a:pt x="14669" y="18127"/>
                  <a:pt x="14796" y="18045"/>
                </a:cubicBezTo>
                <a:cubicBezTo>
                  <a:pt x="15118" y="17837"/>
                  <a:pt x="15371" y="17387"/>
                  <a:pt x="15488" y="16815"/>
                </a:cubicBezTo>
                <a:cubicBezTo>
                  <a:pt x="15558" y="16456"/>
                  <a:pt x="15558" y="15918"/>
                  <a:pt x="15558" y="15022"/>
                </a:cubicBezTo>
                <a:lnTo>
                  <a:pt x="15558" y="875"/>
                </a:lnTo>
                <a:cubicBezTo>
                  <a:pt x="15558" y="529"/>
                  <a:pt x="15557" y="250"/>
                  <a:pt x="15553" y="0"/>
                </a:cubicBezTo>
                <a:lnTo>
                  <a:pt x="13247" y="0"/>
                </a:lnTo>
                <a:close/>
                <a:moveTo>
                  <a:pt x="20567" y="0"/>
                </a:moveTo>
                <a:lnTo>
                  <a:pt x="20567" y="13228"/>
                </a:lnTo>
                <a:cubicBezTo>
                  <a:pt x="20567" y="14124"/>
                  <a:pt x="20567" y="14662"/>
                  <a:pt x="20637" y="15021"/>
                </a:cubicBezTo>
                <a:cubicBezTo>
                  <a:pt x="20754" y="15593"/>
                  <a:pt x="21008" y="16043"/>
                  <a:pt x="21329" y="16251"/>
                </a:cubicBezTo>
                <a:cubicBezTo>
                  <a:pt x="21417" y="16308"/>
                  <a:pt x="21508" y="16344"/>
                  <a:pt x="21600" y="16362"/>
                </a:cubicBezTo>
                <a:lnTo>
                  <a:pt x="21600" y="0"/>
                </a:lnTo>
                <a:lnTo>
                  <a:pt x="20567" y="0"/>
                </a:lnTo>
                <a:close/>
                <a:moveTo>
                  <a:pt x="16842" y="1017"/>
                </a:moveTo>
                <a:cubicBezTo>
                  <a:pt x="16707" y="1017"/>
                  <a:pt x="16573" y="1059"/>
                  <a:pt x="16446" y="1141"/>
                </a:cubicBezTo>
                <a:cubicBezTo>
                  <a:pt x="16124" y="1349"/>
                  <a:pt x="15871" y="1800"/>
                  <a:pt x="15754" y="2372"/>
                </a:cubicBezTo>
                <a:cubicBezTo>
                  <a:pt x="15684" y="2730"/>
                  <a:pt x="15684" y="3268"/>
                  <a:pt x="15684" y="4164"/>
                </a:cubicBezTo>
                <a:lnTo>
                  <a:pt x="15684" y="21600"/>
                </a:lnTo>
                <a:lnTo>
                  <a:pt x="18000" y="21600"/>
                </a:lnTo>
                <a:lnTo>
                  <a:pt x="18000" y="4164"/>
                </a:lnTo>
                <a:cubicBezTo>
                  <a:pt x="18000" y="3268"/>
                  <a:pt x="18000" y="2730"/>
                  <a:pt x="17930" y="2372"/>
                </a:cubicBezTo>
                <a:cubicBezTo>
                  <a:pt x="17813" y="1800"/>
                  <a:pt x="17560" y="1349"/>
                  <a:pt x="17238" y="1141"/>
                </a:cubicBezTo>
                <a:cubicBezTo>
                  <a:pt x="17111" y="1059"/>
                  <a:pt x="16977" y="1017"/>
                  <a:pt x="16842" y="1017"/>
                </a:cubicBezTo>
                <a:close/>
                <a:moveTo>
                  <a:pt x="19284" y="1954"/>
                </a:moveTo>
                <a:cubicBezTo>
                  <a:pt x="19148" y="1954"/>
                  <a:pt x="19015" y="1997"/>
                  <a:pt x="18888" y="2079"/>
                </a:cubicBezTo>
                <a:cubicBezTo>
                  <a:pt x="18566" y="2287"/>
                  <a:pt x="18313" y="2737"/>
                  <a:pt x="18195" y="3309"/>
                </a:cubicBezTo>
                <a:cubicBezTo>
                  <a:pt x="18126" y="3668"/>
                  <a:pt x="18126" y="4206"/>
                  <a:pt x="18126" y="5102"/>
                </a:cubicBezTo>
                <a:lnTo>
                  <a:pt x="18126" y="16498"/>
                </a:lnTo>
                <a:cubicBezTo>
                  <a:pt x="18126" y="17394"/>
                  <a:pt x="18126" y="17932"/>
                  <a:pt x="18195" y="18291"/>
                </a:cubicBezTo>
                <a:cubicBezTo>
                  <a:pt x="18313" y="18863"/>
                  <a:pt x="18566" y="19313"/>
                  <a:pt x="18888" y="19521"/>
                </a:cubicBezTo>
                <a:cubicBezTo>
                  <a:pt x="19015" y="19603"/>
                  <a:pt x="19148" y="19646"/>
                  <a:pt x="19284" y="19646"/>
                </a:cubicBezTo>
                <a:cubicBezTo>
                  <a:pt x="19419" y="19646"/>
                  <a:pt x="19553" y="19603"/>
                  <a:pt x="19680" y="19521"/>
                </a:cubicBezTo>
                <a:cubicBezTo>
                  <a:pt x="20001" y="19313"/>
                  <a:pt x="20255" y="18863"/>
                  <a:pt x="20372" y="18291"/>
                </a:cubicBezTo>
                <a:cubicBezTo>
                  <a:pt x="20442" y="17932"/>
                  <a:pt x="20442" y="17394"/>
                  <a:pt x="20442" y="16498"/>
                </a:cubicBezTo>
                <a:lnTo>
                  <a:pt x="20442" y="5102"/>
                </a:lnTo>
                <a:cubicBezTo>
                  <a:pt x="20442" y="4206"/>
                  <a:pt x="20442" y="3668"/>
                  <a:pt x="20372" y="3309"/>
                </a:cubicBezTo>
                <a:cubicBezTo>
                  <a:pt x="20255" y="2737"/>
                  <a:pt x="20001" y="2287"/>
                  <a:pt x="19680" y="2079"/>
                </a:cubicBezTo>
                <a:cubicBezTo>
                  <a:pt x="19553" y="1997"/>
                  <a:pt x="19419" y="1954"/>
                  <a:pt x="19284" y="1954"/>
                </a:cubicBezTo>
                <a:close/>
                <a:moveTo>
                  <a:pt x="2191" y="2273"/>
                </a:moveTo>
                <a:cubicBezTo>
                  <a:pt x="2056" y="2273"/>
                  <a:pt x="1922" y="2315"/>
                  <a:pt x="1795" y="2397"/>
                </a:cubicBezTo>
                <a:cubicBezTo>
                  <a:pt x="1473" y="2605"/>
                  <a:pt x="1220" y="3056"/>
                  <a:pt x="1102" y="3628"/>
                </a:cubicBezTo>
                <a:cubicBezTo>
                  <a:pt x="1033" y="3986"/>
                  <a:pt x="1033" y="4524"/>
                  <a:pt x="1033" y="5421"/>
                </a:cubicBezTo>
                <a:lnTo>
                  <a:pt x="1033" y="16179"/>
                </a:lnTo>
                <a:cubicBezTo>
                  <a:pt x="1033" y="17076"/>
                  <a:pt x="1033" y="17614"/>
                  <a:pt x="1102" y="17972"/>
                </a:cubicBezTo>
                <a:cubicBezTo>
                  <a:pt x="1220" y="18544"/>
                  <a:pt x="1473" y="18995"/>
                  <a:pt x="1795" y="19203"/>
                </a:cubicBezTo>
                <a:cubicBezTo>
                  <a:pt x="1922" y="19285"/>
                  <a:pt x="2056" y="19327"/>
                  <a:pt x="2191" y="19327"/>
                </a:cubicBezTo>
                <a:cubicBezTo>
                  <a:pt x="2326" y="19327"/>
                  <a:pt x="2460" y="19285"/>
                  <a:pt x="2587" y="19203"/>
                </a:cubicBezTo>
                <a:cubicBezTo>
                  <a:pt x="2908" y="18995"/>
                  <a:pt x="3162" y="18544"/>
                  <a:pt x="3279" y="17972"/>
                </a:cubicBezTo>
                <a:cubicBezTo>
                  <a:pt x="3349" y="17614"/>
                  <a:pt x="3349" y="17076"/>
                  <a:pt x="3349" y="16179"/>
                </a:cubicBezTo>
                <a:lnTo>
                  <a:pt x="3349" y="5421"/>
                </a:lnTo>
                <a:cubicBezTo>
                  <a:pt x="3349" y="4524"/>
                  <a:pt x="3349" y="3986"/>
                  <a:pt x="3279" y="3628"/>
                </a:cubicBezTo>
                <a:cubicBezTo>
                  <a:pt x="3162" y="3056"/>
                  <a:pt x="2908" y="2605"/>
                  <a:pt x="2587" y="2397"/>
                </a:cubicBezTo>
                <a:cubicBezTo>
                  <a:pt x="2460" y="2315"/>
                  <a:pt x="2326" y="2273"/>
                  <a:pt x="2191" y="2273"/>
                </a:cubicBezTo>
                <a:close/>
                <a:moveTo>
                  <a:pt x="11958" y="5224"/>
                </a:moveTo>
                <a:cubicBezTo>
                  <a:pt x="11823" y="5224"/>
                  <a:pt x="11689" y="5267"/>
                  <a:pt x="11562" y="5349"/>
                </a:cubicBezTo>
                <a:cubicBezTo>
                  <a:pt x="11240" y="5557"/>
                  <a:pt x="10987" y="6007"/>
                  <a:pt x="10870" y="6579"/>
                </a:cubicBezTo>
                <a:cubicBezTo>
                  <a:pt x="10800" y="6938"/>
                  <a:pt x="10800" y="7476"/>
                  <a:pt x="10800" y="8372"/>
                </a:cubicBezTo>
                <a:lnTo>
                  <a:pt x="10800" y="13228"/>
                </a:lnTo>
                <a:cubicBezTo>
                  <a:pt x="10800" y="14124"/>
                  <a:pt x="10800" y="14662"/>
                  <a:pt x="10870" y="15021"/>
                </a:cubicBezTo>
                <a:cubicBezTo>
                  <a:pt x="10987" y="15593"/>
                  <a:pt x="11240" y="16043"/>
                  <a:pt x="11562" y="16251"/>
                </a:cubicBezTo>
                <a:cubicBezTo>
                  <a:pt x="11689" y="16333"/>
                  <a:pt x="11823" y="16376"/>
                  <a:pt x="11958" y="16376"/>
                </a:cubicBezTo>
                <a:cubicBezTo>
                  <a:pt x="12093" y="16376"/>
                  <a:pt x="12227" y="16333"/>
                  <a:pt x="12354" y="16251"/>
                </a:cubicBezTo>
                <a:cubicBezTo>
                  <a:pt x="12676" y="16043"/>
                  <a:pt x="12929" y="15593"/>
                  <a:pt x="13046" y="15021"/>
                </a:cubicBezTo>
                <a:cubicBezTo>
                  <a:pt x="13116" y="14662"/>
                  <a:pt x="13116" y="14124"/>
                  <a:pt x="13116" y="13228"/>
                </a:cubicBezTo>
                <a:lnTo>
                  <a:pt x="13116" y="8372"/>
                </a:lnTo>
                <a:cubicBezTo>
                  <a:pt x="13116" y="7476"/>
                  <a:pt x="13116" y="6938"/>
                  <a:pt x="13046" y="6579"/>
                </a:cubicBezTo>
                <a:cubicBezTo>
                  <a:pt x="12929" y="6007"/>
                  <a:pt x="12676" y="5557"/>
                  <a:pt x="12354" y="5349"/>
                </a:cubicBezTo>
                <a:cubicBezTo>
                  <a:pt x="12227" y="5267"/>
                  <a:pt x="12093" y="5224"/>
                  <a:pt x="11958" y="5224"/>
                </a:cubicBezTo>
                <a:close/>
                <a:moveTo>
                  <a:pt x="0" y="5809"/>
                </a:moveTo>
                <a:lnTo>
                  <a:pt x="0" y="16492"/>
                </a:lnTo>
                <a:cubicBezTo>
                  <a:pt x="49" y="16473"/>
                  <a:pt x="98" y="16450"/>
                  <a:pt x="145" y="16419"/>
                </a:cubicBezTo>
                <a:cubicBezTo>
                  <a:pt x="467" y="16211"/>
                  <a:pt x="720" y="15761"/>
                  <a:pt x="837" y="15189"/>
                </a:cubicBezTo>
                <a:cubicBezTo>
                  <a:pt x="907" y="14830"/>
                  <a:pt x="907" y="14292"/>
                  <a:pt x="907" y="13396"/>
                </a:cubicBezTo>
                <a:lnTo>
                  <a:pt x="907" y="8906"/>
                </a:lnTo>
                <a:cubicBezTo>
                  <a:pt x="907" y="8009"/>
                  <a:pt x="907" y="7471"/>
                  <a:pt x="837" y="7112"/>
                </a:cubicBezTo>
                <a:cubicBezTo>
                  <a:pt x="720" y="6541"/>
                  <a:pt x="467" y="6090"/>
                  <a:pt x="145" y="5882"/>
                </a:cubicBezTo>
                <a:cubicBezTo>
                  <a:pt x="98" y="5851"/>
                  <a:pt x="49" y="5828"/>
                  <a:pt x="0" y="5809"/>
                </a:cubicBezTo>
                <a:close/>
              </a:path>
            </a:pathLst>
          </a:custGeom>
        </p:spPr>
      </p:pic>
      <p:sp>
        <p:nvSpPr>
          <p:cNvPr id="8" name="object 4">
            <a:extLst>
              <a:ext uri="{FF2B5EF4-FFF2-40B4-BE49-F238E27FC236}">
                <a16:creationId xmlns:a16="http://schemas.microsoft.com/office/drawing/2014/main" id="{9A5622D6-88E1-03E0-6B87-118DC242951C}"/>
              </a:ext>
            </a:extLst>
          </p:cNvPr>
          <p:cNvSpPr txBox="1"/>
          <p:nvPr/>
        </p:nvSpPr>
        <p:spPr>
          <a:xfrm>
            <a:off x="668666" y="788084"/>
            <a:ext cx="3374416" cy="515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>
              <a:lnSpc>
                <a:spcPts val="43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3000" b="1" dirty="0">
                <a:solidFill>
                  <a:srgbClr val="E4117A"/>
                </a:solidFill>
                <a:sym typeface="Arial"/>
              </a:rPr>
              <a:t>Quiénes somos?</a:t>
            </a:r>
            <a:endParaRPr sz="3000" spc="-4" dirty="0">
              <a:solidFill>
                <a:srgbClr val="E4117A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C01C8C56-3C55-9F49-2BD8-CBF212729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34" y="228756"/>
            <a:ext cx="1314289" cy="434633"/>
          </a:xfrm>
          <a:prstGeom prst="rect">
            <a:avLst/>
          </a:prstGeom>
        </p:spPr>
      </p:pic>
      <p:sp>
        <p:nvSpPr>
          <p:cNvPr id="15" name="Shape">
            <a:extLst>
              <a:ext uri="{FF2B5EF4-FFF2-40B4-BE49-F238E27FC236}">
                <a16:creationId xmlns:a16="http://schemas.microsoft.com/office/drawing/2014/main" id="{28974873-78B1-4807-11D6-805A61472CE7}"/>
              </a:ext>
            </a:extLst>
          </p:cNvPr>
          <p:cNvSpPr/>
          <p:nvPr/>
        </p:nvSpPr>
        <p:spPr>
          <a:xfrm>
            <a:off x="219804" y="918038"/>
            <a:ext cx="305330" cy="329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46" extrusionOk="0">
                <a:moveTo>
                  <a:pt x="9913" y="0"/>
                </a:moveTo>
                <a:cubicBezTo>
                  <a:pt x="9651" y="-2"/>
                  <a:pt x="9395" y="44"/>
                  <a:pt x="9153" y="148"/>
                </a:cubicBezTo>
                <a:cubicBezTo>
                  <a:pt x="8961" y="231"/>
                  <a:pt x="8789" y="346"/>
                  <a:pt x="8639" y="485"/>
                </a:cubicBezTo>
                <a:cubicBezTo>
                  <a:pt x="8491" y="624"/>
                  <a:pt x="8365" y="794"/>
                  <a:pt x="8276" y="971"/>
                </a:cubicBezTo>
                <a:cubicBezTo>
                  <a:pt x="8050" y="1420"/>
                  <a:pt x="8050" y="1930"/>
                  <a:pt x="8276" y="2378"/>
                </a:cubicBezTo>
                <a:cubicBezTo>
                  <a:pt x="8348" y="2517"/>
                  <a:pt x="8469" y="2666"/>
                  <a:pt x="8640" y="2844"/>
                </a:cubicBezTo>
                <a:cubicBezTo>
                  <a:pt x="8812" y="3023"/>
                  <a:pt x="9035" y="3231"/>
                  <a:pt x="9314" y="3488"/>
                </a:cubicBezTo>
                <a:lnTo>
                  <a:pt x="15360" y="9098"/>
                </a:lnTo>
                <a:lnTo>
                  <a:pt x="2761" y="9098"/>
                </a:lnTo>
                <a:cubicBezTo>
                  <a:pt x="2367" y="9098"/>
                  <a:pt x="2053" y="9098"/>
                  <a:pt x="1797" y="9110"/>
                </a:cubicBezTo>
                <a:cubicBezTo>
                  <a:pt x="1542" y="9122"/>
                  <a:pt x="1345" y="9147"/>
                  <a:pt x="1188" y="9197"/>
                </a:cubicBezTo>
                <a:cubicBezTo>
                  <a:pt x="685" y="9365"/>
                  <a:pt x="289" y="9732"/>
                  <a:pt x="107" y="10198"/>
                </a:cubicBezTo>
                <a:cubicBezTo>
                  <a:pt x="35" y="10383"/>
                  <a:pt x="0" y="10577"/>
                  <a:pt x="0" y="10773"/>
                </a:cubicBezTo>
                <a:cubicBezTo>
                  <a:pt x="0" y="10969"/>
                  <a:pt x="35" y="11164"/>
                  <a:pt x="107" y="11348"/>
                </a:cubicBezTo>
                <a:cubicBezTo>
                  <a:pt x="290" y="11813"/>
                  <a:pt x="686" y="12170"/>
                  <a:pt x="1188" y="12339"/>
                </a:cubicBezTo>
                <a:cubicBezTo>
                  <a:pt x="1345" y="12390"/>
                  <a:pt x="1542" y="12417"/>
                  <a:pt x="1797" y="12432"/>
                </a:cubicBezTo>
                <a:cubicBezTo>
                  <a:pt x="2053" y="12446"/>
                  <a:pt x="2367" y="12448"/>
                  <a:pt x="2761" y="12448"/>
                </a:cubicBezTo>
                <a:lnTo>
                  <a:pt x="15371" y="12448"/>
                </a:lnTo>
                <a:lnTo>
                  <a:pt x="9314" y="18058"/>
                </a:lnTo>
                <a:cubicBezTo>
                  <a:pt x="9035" y="18316"/>
                  <a:pt x="8810" y="18521"/>
                  <a:pt x="8635" y="18697"/>
                </a:cubicBezTo>
                <a:cubicBezTo>
                  <a:pt x="8461" y="18873"/>
                  <a:pt x="8338" y="19019"/>
                  <a:pt x="8265" y="19158"/>
                </a:cubicBezTo>
                <a:cubicBezTo>
                  <a:pt x="8039" y="19607"/>
                  <a:pt x="8049" y="20127"/>
                  <a:pt x="8276" y="20576"/>
                </a:cubicBezTo>
                <a:cubicBezTo>
                  <a:pt x="8365" y="20753"/>
                  <a:pt x="8490" y="20913"/>
                  <a:pt x="8639" y="21051"/>
                </a:cubicBezTo>
                <a:cubicBezTo>
                  <a:pt x="8789" y="21190"/>
                  <a:pt x="8962" y="21305"/>
                  <a:pt x="9153" y="21388"/>
                </a:cubicBezTo>
                <a:cubicBezTo>
                  <a:pt x="9637" y="21598"/>
                  <a:pt x="10199" y="21597"/>
                  <a:pt x="10683" y="21388"/>
                </a:cubicBezTo>
                <a:cubicBezTo>
                  <a:pt x="10833" y="21321"/>
                  <a:pt x="10991" y="21209"/>
                  <a:pt x="11181" y="21050"/>
                </a:cubicBezTo>
                <a:cubicBezTo>
                  <a:pt x="11371" y="20891"/>
                  <a:pt x="11593" y="20685"/>
                  <a:pt x="11871" y="20427"/>
                </a:cubicBezTo>
                <a:lnTo>
                  <a:pt x="20336" y="12587"/>
                </a:lnTo>
                <a:cubicBezTo>
                  <a:pt x="20469" y="12464"/>
                  <a:pt x="20590" y="12353"/>
                  <a:pt x="20699" y="12252"/>
                </a:cubicBezTo>
                <a:cubicBezTo>
                  <a:pt x="20808" y="12150"/>
                  <a:pt x="20905" y="12058"/>
                  <a:pt x="20989" y="11972"/>
                </a:cubicBezTo>
                <a:cubicBezTo>
                  <a:pt x="20998" y="11964"/>
                  <a:pt x="21012" y="11961"/>
                  <a:pt x="21021" y="11953"/>
                </a:cubicBezTo>
                <a:cubicBezTo>
                  <a:pt x="21170" y="11815"/>
                  <a:pt x="21285" y="11654"/>
                  <a:pt x="21374" y="11477"/>
                </a:cubicBezTo>
                <a:cubicBezTo>
                  <a:pt x="21600" y="11028"/>
                  <a:pt x="21600" y="10518"/>
                  <a:pt x="21374" y="10069"/>
                </a:cubicBezTo>
                <a:cubicBezTo>
                  <a:pt x="21285" y="9892"/>
                  <a:pt x="21170" y="9722"/>
                  <a:pt x="21021" y="9584"/>
                </a:cubicBezTo>
                <a:cubicBezTo>
                  <a:pt x="21003" y="9568"/>
                  <a:pt x="20975" y="9570"/>
                  <a:pt x="20957" y="9554"/>
                </a:cubicBezTo>
                <a:cubicBezTo>
                  <a:pt x="20874" y="9471"/>
                  <a:pt x="20783" y="9384"/>
                  <a:pt x="20680" y="9288"/>
                </a:cubicBezTo>
                <a:cubicBezTo>
                  <a:pt x="20578" y="9192"/>
                  <a:pt x="20464" y="9087"/>
                  <a:pt x="20336" y="8969"/>
                </a:cubicBezTo>
                <a:lnTo>
                  <a:pt x="11871" y="1120"/>
                </a:lnTo>
                <a:cubicBezTo>
                  <a:pt x="11593" y="862"/>
                  <a:pt x="11371" y="655"/>
                  <a:pt x="11181" y="496"/>
                </a:cubicBezTo>
                <a:cubicBezTo>
                  <a:pt x="10991" y="337"/>
                  <a:pt x="10833" y="226"/>
                  <a:pt x="10683" y="158"/>
                </a:cubicBezTo>
                <a:cubicBezTo>
                  <a:pt x="10441" y="54"/>
                  <a:pt x="10174" y="1"/>
                  <a:pt x="9913" y="0"/>
                </a:cubicBezTo>
                <a:close/>
              </a:path>
            </a:pathLst>
          </a:custGeom>
          <a:solidFill>
            <a:srgbClr val="6A318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accel="50000" decel="5000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accel="50000" decel="5000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15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7DA92A8-0766-4389-9A7F-6C14EB6471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>
            <a:off x="6732270" y="-1"/>
            <a:ext cx="2411731" cy="5143501"/>
          </a:xfrm>
          <a:prstGeom prst="rect">
            <a:avLst/>
          </a:prstGeom>
        </p:spPr>
      </p:pic>
      <p:sp>
        <p:nvSpPr>
          <p:cNvPr id="475" name="object 20"/>
          <p:cNvSpPr txBox="1"/>
          <p:nvPr/>
        </p:nvSpPr>
        <p:spPr>
          <a:xfrm>
            <a:off x="401251" y="1871363"/>
            <a:ext cx="2146132" cy="1245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4876" algn="r">
              <a:lnSpc>
                <a:spcPts val="3378"/>
              </a:lnSpc>
              <a:spcBef>
                <a:spcPts val="38"/>
              </a:spcBef>
              <a:defRPr sz="7800" b="1" spc="-1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994" dirty="0" err="1"/>
              <a:t>Plataform</a:t>
            </a:r>
            <a:r>
              <a:rPr lang="es-ES" sz="2994" dirty="0"/>
              <a:t>a</a:t>
            </a:r>
            <a:r>
              <a:rPr lang="en-US" sz="2994" dirty="0"/>
              <a:t>FIDENS</a:t>
            </a:r>
            <a:endParaRPr lang="en-US" sz="2994" spc="-509" dirty="0"/>
          </a:p>
          <a:p>
            <a:pPr indent="4876" algn="r">
              <a:lnSpc>
                <a:spcPts val="3378"/>
              </a:lnSpc>
              <a:spcBef>
                <a:spcPts val="38"/>
              </a:spcBef>
              <a:defRPr sz="7800" b="1" spc="-1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1574" spc="-4" dirty="0"/>
              <a:t>Componentes</a:t>
            </a:r>
            <a:endParaRPr sz="1574" spc="-4" dirty="0"/>
          </a:p>
        </p:txBody>
      </p:sp>
      <p:sp>
        <p:nvSpPr>
          <p:cNvPr id="477" name="object 22"/>
          <p:cNvSpPr/>
          <p:nvPr/>
        </p:nvSpPr>
        <p:spPr>
          <a:xfrm>
            <a:off x="3524940" y="671490"/>
            <a:ext cx="2215256" cy="19002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02" y="21600"/>
                </a:moveTo>
                <a:lnTo>
                  <a:pt x="1098" y="21600"/>
                </a:lnTo>
                <a:lnTo>
                  <a:pt x="920" y="21583"/>
                </a:lnTo>
                <a:lnTo>
                  <a:pt x="751" y="21535"/>
                </a:lnTo>
                <a:lnTo>
                  <a:pt x="594" y="21457"/>
                </a:lnTo>
                <a:lnTo>
                  <a:pt x="450" y="21353"/>
                </a:lnTo>
                <a:lnTo>
                  <a:pt x="321" y="21225"/>
                </a:lnTo>
                <a:lnTo>
                  <a:pt x="212" y="21076"/>
                </a:lnTo>
                <a:lnTo>
                  <a:pt x="122" y="20908"/>
                </a:lnTo>
                <a:lnTo>
                  <a:pt x="56" y="20725"/>
                </a:lnTo>
                <a:lnTo>
                  <a:pt x="14" y="20528"/>
                </a:lnTo>
                <a:lnTo>
                  <a:pt x="0" y="20320"/>
                </a:lnTo>
                <a:lnTo>
                  <a:pt x="0" y="1280"/>
                </a:lnTo>
                <a:lnTo>
                  <a:pt x="14" y="1072"/>
                </a:lnTo>
                <a:lnTo>
                  <a:pt x="56" y="875"/>
                </a:lnTo>
                <a:lnTo>
                  <a:pt x="122" y="691"/>
                </a:lnTo>
                <a:lnTo>
                  <a:pt x="212" y="524"/>
                </a:lnTo>
                <a:lnTo>
                  <a:pt x="321" y="375"/>
                </a:lnTo>
                <a:lnTo>
                  <a:pt x="450" y="247"/>
                </a:lnTo>
                <a:lnTo>
                  <a:pt x="594" y="143"/>
                </a:lnTo>
                <a:lnTo>
                  <a:pt x="751" y="65"/>
                </a:lnTo>
                <a:lnTo>
                  <a:pt x="920" y="17"/>
                </a:lnTo>
                <a:lnTo>
                  <a:pt x="1098" y="0"/>
                </a:lnTo>
                <a:lnTo>
                  <a:pt x="20502" y="0"/>
                </a:lnTo>
                <a:lnTo>
                  <a:pt x="20679" y="17"/>
                </a:lnTo>
                <a:lnTo>
                  <a:pt x="20849" y="65"/>
                </a:lnTo>
                <a:lnTo>
                  <a:pt x="21006" y="143"/>
                </a:lnTo>
                <a:lnTo>
                  <a:pt x="21150" y="247"/>
                </a:lnTo>
                <a:lnTo>
                  <a:pt x="21278" y="375"/>
                </a:lnTo>
                <a:lnTo>
                  <a:pt x="21388" y="524"/>
                </a:lnTo>
                <a:lnTo>
                  <a:pt x="21477" y="691"/>
                </a:lnTo>
                <a:lnTo>
                  <a:pt x="21544" y="875"/>
                </a:lnTo>
                <a:lnTo>
                  <a:pt x="21585" y="1072"/>
                </a:lnTo>
                <a:lnTo>
                  <a:pt x="21600" y="1280"/>
                </a:lnTo>
                <a:lnTo>
                  <a:pt x="21600" y="20320"/>
                </a:lnTo>
                <a:lnTo>
                  <a:pt x="21585" y="20528"/>
                </a:lnTo>
                <a:lnTo>
                  <a:pt x="21544" y="20725"/>
                </a:lnTo>
                <a:lnTo>
                  <a:pt x="21477" y="20908"/>
                </a:lnTo>
                <a:lnTo>
                  <a:pt x="21388" y="21076"/>
                </a:lnTo>
                <a:lnTo>
                  <a:pt x="21278" y="21225"/>
                </a:lnTo>
                <a:lnTo>
                  <a:pt x="21150" y="21353"/>
                </a:lnTo>
                <a:lnTo>
                  <a:pt x="21006" y="21457"/>
                </a:lnTo>
                <a:lnTo>
                  <a:pt x="20849" y="21535"/>
                </a:lnTo>
                <a:lnTo>
                  <a:pt x="20679" y="21583"/>
                </a:lnTo>
                <a:lnTo>
                  <a:pt x="20502" y="21600"/>
                </a:lnTo>
                <a:close/>
              </a:path>
            </a:pathLst>
          </a:custGeom>
          <a:ln w="3530">
            <a:solidFill>
              <a:srgbClr val="FFFFFF"/>
            </a:solidFill>
          </a:ln>
        </p:spPr>
        <p:txBody>
          <a:bodyPr lIns="17551" rIns="17551"/>
          <a:lstStyle/>
          <a:p>
            <a:endParaRPr sz="295"/>
          </a:p>
        </p:txBody>
      </p:sp>
      <p:sp>
        <p:nvSpPr>
          <p:cNvPr id="479" name="object 24"/>
          <p:cNvSpPr/>
          <p:nvPr/>
        </p:nvSpPr>
        <p:spPr>
          <a:xfrm>
            <a:off x="3524940" y="2723464"/>
            <a:ext cx="2215256" cy="1765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1" y="21600"/>
                </a:moveTo>
                <a:lnTo>
                  <a:pt x="868" y="21600"/>
                </a:lnTo>
                <a:lnTo>
                  <a:pt x="693" y="21566"/>
                </a:lnTo>
                <a:lnTo>
                  <a:pt x="530" y="21473"/>
                </a:lnTo>
                <a:lnTo>
                  <a:pt x="383" y="21323"/>
                </a:lnTo>
                <a:lnTo>
                  <a:pt x="254" y="21125"/>
                </a:lnTo>
                <a:lnTo>
                  <a:pt x="148" y="20886"/>
                </a:lnTo>
                <a:lnTo>
                  <a:pt x="68" y="20611"/>
                </a:lnTo>
                <a:lnTo>
                  <a:pt x="18" y="20307"/>
                </a:lnTo>
                <a:lnTo>
                  <a:pt x="0" y="19981"/>
                </a:lnTo>
                <a:lnTo>
                  <a:pt x="0" y="1619"/>
                </a:lnTo>
                <a:lnTo>
                  <a:pt x="18" y="1293"/>
                </a:lnTo>
                <a:lnTo>
                  <a:pt x="68" y="989"/>
                </a:lnTo>
                <a:lnTo>
                  <a:pt x="148" y="714"/>
                </a:lnTo>
                <a:lnTo>
                  <a:pt x="254" y="475"/>
                </a:lnTo>
                <a:lnTo>
                  <a:pt x="383" y="277"/>
                </a:lnTo>
                <a:lnTo>
                  <a:pt x="530" y="127"/>
                </a:lnTo>
                <a:lnTo>
                  <a:pt x="693" y="33"/>
                </a:lnTo>
                <a:lnTo>
                  <a:pt x="868" y="0"/>
                </a:lnTo>
                <a:lnTo>
                  <a:pt x="20731" y="0"/>
                </a:lnTo>
                <a:lnTo>
                  <a:pt x="20907" y="33"/>
                </a:lnTo>
                <a:lnTo>
                  <a:pt x="21070" y="127"/>
                </a:lnTo>
                <a:lnTo>
                  <a:pt x="21217" y="277"/>
                </a:lnTo>
                <a:lnTo>
                  <a:pt x="21345" y="475"/>
                </a:lnTo>
                <a:lnTo>
                  <a:pt x="21452" y="714"/>
                </a:lnTo>
                <a:lnTo>
                  <a:pt x="21532" y="989"/>
                </a:lnTo>
                <a:lnTo>
                  <a:pt x="21582" y="1293"/>
                </a:lnTo>
                <a:lnTo>
                  <a:pt x="21600" y="1619"/>
                </a:lnTo>
                <a:lnTo>
                  <a:pt x="21600" y="19981"/>
                </a:lnTo>
                <a:lnTo>
                  <a:pt x="21582" y="20307"/>
                </a:lnTo>
                <a:lnTo>
                  <a:pt x="21532" y="20611"/>
                </a:lnTo>
                <a:lnTo>
                  <a:pt x="21452" y="20886"/>
                </a:lnTo>
                <a:lnTo>
                  <a:pt x="21345" y="21125"/>
                </a:lnTo>
                <a:lnTo>
                  <a:pt x="21217" y="21323"/>
                </a:lnTo>
                <a:lnTo>
                  <a:pt x="21070" y="21473"/>
                </a:lnTo>
                <a:lnTo>
                  <a:pt x="20907" y="21566"/>
                </a:lnTo>
                <a:lnTo>
                  <a:pt x="20731" y="21600"/>
                </a:lnTo>
                <a:close/>
              </a:path>
            </a:pathLst>
          </a:custGeom>
          <a:ln w="3530">
            <a:solidFill>
              <a:srgbClr val="FFFFFF"/>
            </a:solidFill>
          </a:ln>
        </p:spPr>
        <p:txBody>
          <a:bodyPr lIns="17551" rIns="17551"/>
          <a:lstStyle/>
          <a:p>
            <a:endParaRPr sz="295"/>
          </a:p>
        </p:txBody>
      </p:sp>
      <p:sp>
        <p:nvSpPr>
          <p:cNvPr id="482" name="object 27"/>
          <p:cNvSpPr/>
          <p:nvPr/>
        </p:nvSpPr>
        <p:spPr>
          <a:xfrm>
            <a:off x="5934691" y="671489"/>
            <a:ext cx="2509757" cy="3839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66" y="21600"/>
                </a:moveTo>
                <a:lnTo>
                  <a:pt x="1434" y="21600"/>
                </a:lnTo>
                <a:lnTo>
                  <a:pt x="1254" y="21593"/>
                </a:lnTo>
                <a:lnTo>
                  <a:pt x="1080" y="21570"/>
                </a:lnTo>
                <a:lnTo>
                  <a:pt x="915" y="21534"/>
                </a:lnTo>
                <a:lnTo>
                  <a:pt x="760" y="21485"/>
                </a:lnTo>
                <a:lnTo>
                  <a:pt x="615" y="21424"/>
                </a:lnTo>
                <a:lnTo>
                  <a:pt x="481" y="21353"/>
                </a:lnTo>
                <a:lnTo>
                  <a:pt x="362" y="21271"/>
                </a:lnTo>
                <a:lnTo>
                  <a:pt x="257" y="21180"/>
                </a:lnTo>
                <a:lnTo>
                  <a:pt x="168" y="21080"/>
                </a:lnTo>
                <a:lnTo>
                  <a:pt x="96" y="20974"/>
                </a:lnTo>
                <a:lnTo>
                  <a:pt x="44" y="20861"/>
                </a:lnTo>
                <a:lnTo>
                  <a:pt x="11" y="20742"/>
                </a:lnTo>
                <a:lnTo>
                  <a:pt x="0" y="20619"/>
                </a:lnTo>
                <a:lnTo>
                  <a:pt x="0" y="981"/>
                </a:lnTo>
                <a:lnTo>
                  <a:pt x="11" y="858"/>
                </a:lnTo>
                <a:lnTo>
                  <a:pt x="44" y="739"/>
                </a:lnTo>
                <a:lnTo>
                  <a:pt x="96" y="626"/>
                </a:lnTo>
                <a:lnTo>
                  <a:pt x="168" y="520"/>
                </a:lnTo>
                <a:lnTo>
                  <a:pt x="257" y="420"/>
                </a:lnTo>
                <a:lnTo>
                  <a:pt x="362" y="329"/>
                </a:lnTo>
                <a:lnTo>
                  <a:pt x="481" y="247"/>
                </a:lnTo>
                <a:lnTo>
                  <a:pt x="615" y="176"/>
                </a:lnTo>
                <a:lnTo>
                  <a:pt x="760" y="115"/>
                </a:lnTo>
                <a:lnTo>
                  <a:pt x="915" y="66"/>
                </a:lnTo>
                <a:lnTo>
                  <a:pt x="1080" y="30"/>
                </a:lnTo>
                <a:lnTo>
                  <a:pt x="1254" y="7"/>
                </a:lnTo>
                <a:lnTo>
                  <a:pt x="1434" y="0"/>
                </a:lnTo>
                <a:lnTo>
                  <a:pt x="20166" y="0"/>
                </a:lnTo>
                <a:lnTo>
                  <a:pt x="20346" y="7"/>
                </a:lnTo>
                <a:lnTo>
                  <a:pt x="20519" y="30"/>
                </a:lnTo>
                <a:lnTo>
                  <a:pt x="20684" y="66"/>
                </a:lnTo>
                <a:lnTo>
                  <a:pt x="20840" y="115"/>
                </a:lnTo>
                <a:lnTo>
                  <a:pt x="20985" y="176"/>
                </a:lnTo>
                <a:lnTo>
                  <a:pt x="21119" y="247"/>
                </a:lnTo>
                <a:lnTo>
                  <a:pt x="21238" y="329"/>
                </a:lnTo>
                <a:lnTo>
                  <a:pt x="21343" y="420"/>
                </a:lnTo>
                <a:lnTo>
                  <a:pt x="21432" y="520"/>
                </a:lnTo>
                <a:lnTo>
                  <a:pt x="21504" y="626"/>
                </a:lnTo>
                <a:lnTo>
                  <a:pt x="21556" y="739"/>
                </a:lnTo>
                <a:lnTo>
                  <a:pt x="21589" y="858"/>
                </a:lnTo>
                <a:lnTo>
                  <a:pt x="21600" y="981"/>
                </a:lnTo>
                <a:lnTo>
                  <a:pt x="21600" y="20619"/>
                </a:lnTo>
                <a:lnTo>
                  <a:pt x="21589" y="20742"/>
                </a:lnTo>
                <a:lnTo>
                  <a:pt x="21556" y="20861"/>
                </a:lnTo>
                <a:lnTo>
                  <a:pt x="21504" y="20974"/>
                </a:lnTo>
                <a:lnTo>
                  <a:pt x="21432" y="21080"/>
                </a:lnTo>
                <a:lnTo>
                  <a:pt x="21343" y="21180"/>
                </a:lnTo>
                <a:lnTo>
                  <a:pt x="21238" y="21271"/>
                </a:lnTo>
                <a:lnTo>
                  <a:pt x="21119" y="21353"/>
                </a:lnTo>
                <a:lnTo>
                  <a:pt x="20985" y="21424"/>
                </a:lnTo>
                <a:lnTo>
                  <a:pt x="20840" y="21485"/>
                </a:lnTo>
                <a:lnTo>
                  <a:pt x="20684" y="21534"/>
                </a:lnTo>
                <a:lnTo>
                  <a:pt x="20519" y="21570"/>
                </a:lnTo>
                <a:lnTo>
                  <a:pt x="20346" y="21593"/>
                </a:lnTo>
                <a:lnTo>
                  <a:pt x="20166" y="21600"/>
                </a:lnTo>
                <a:close/>
              </a:path>
            </a:pathLst>
          </a:custGeom>
          <a:ln w="4596">
            <a:solidFill>
              <a:srgbClr val="FFFFFF"/>
            </a:solidFill>
          </a:ln>
        </p:spPr>
        <p:txBody>
          <a:bodyPr lIns="17551" rIns="17551"/>
          <a:lstStyle/>
          <a:p>
            <a:endParaRPr sz="295"/>
          </a:p>
        </p:txBody>
      </p:sp>
      <p:sp>
        <p:nvSpPr>
          <p:cNvPr id="483" name="object 28"/>
          <p:cNvSpPr/>
          <p:nvPr/>
        </p:nvSpPr>
        <p:spPr>
          <a:xfrm flipH="1">
            <a:off x="3036161" y="367273"/>
            <a:ext cx="0" cy="4454796"/>
          </a:xfrm>
          <a:prstGeom prst="line">
            <a:avLst/>
          </a:prstGeom>
          <a:ln w="3530">
            <a:solidFill>
              <a:srgbClr val="FFFFFF"/>
            </a:solidFill>
          </a:ln>
        </p:spPr>
        <p:txBody>
          <a:bodyPr lIns="17551" rIns="17551"/>
          <a:lstStyle/>
          <a:p>
            <a:endParaRPr sz="295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0179666-EEBC-171D-883D-1289D717BAD1}"/>
              </a:ext>
            </a:extLst>
          </p:cNvPr>
          <p:cNvSpPr txBox="1"/>
          <p:nvPr/>
        </p:nvSpPr>
        <p:spPr>
          <a:xfrm>
            <a:off x="3668103" y="740424"/>
            <a:ext cx="1995817" cy="173893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914400"/>
            <a: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Módulos de Venta</a:t>
            </a:r>
            <a:b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COTIZACIÓN</a:t>
            </a:r>
            <a:b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(MULTI-COMPAÑÍA)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PROPUESTA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EMISIÓN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INSPECCIÓN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 DIGITAL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 PAGO</a:t>
            </a:r>
            <a:endParaRPr kumimoji="0" lang="es-ES" sz="11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69D6C3-505B-B398-D5CA-AC8C866D084F}"/>
              </a:ext>
            </a:extLst>
          </p:cNvPr>
          <p:cNvSpPr txBox="1"/>
          <p:nvPr/>
        </p:nvSpPr>
        <p:spPr>
          <a:xfrm>
            <a:off x="3680703" y="2821575"/>
            <a:ext cx="1995817" cy="156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914400"/>
            <a: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Configuración</a:t>
            </a:r>
            <a:b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MANTENEDORES GENERALES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CONFIGURADOR DE PRODUCTO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DE SEGURIDAD</a:t>
            </a:r>
            <a:endParaRPr kumimoji="0" lang="es-ES" sz="11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F9F5C2E-9424-F99A-F84F-B31FC057D726}"/>
              </a:ext>
            </a:extLst>
          </p:cNvPr>
          <p:cNvSpPr txBox="1"/>
          <p:nvPr/>
        </p:nvSpPr>
        <p:spPr>
          <a:xfrm>
            <a:off x="6198892" y="740424"/>
            <a:ext cx="2104877" cy="3600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914400"/>
            <a: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Módulos Post-Venta</a:t>
            </a:r>
            <a:br>
              <a:rPr lang="es-E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1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DE COTIZACIONES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DE PRODUCCIÓN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COMISIONES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RENOVACIONES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INTEGRACIONES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DENUNCIA SINIESTROS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DEDOCUMENTOS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CONSULTAS Y RECLAMOS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CANCELACIONES MASIVAS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CHATBOTS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r>
              <a:rPr lang="es-E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CON IA</a:t>
            </a:r>
          </a:p>
          <a:p>
            <a:pPr marL="285750" indent="-285750" defTabSz="914400">
              <a:buFont typeface="Courier New" panose="02070309020205020404" pitchFamily="49" charset="0"/>
              <a:buChar char="o"/>
            </a:pPr>
            <a:endParaRPr lang="es-E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object 27"/>
          <p:cNvSpPr txBox="1"/>
          <p:nvPr/>
        </p:nvSpPr>
        <p:spPr>
          <a:xfrm>
            <a:off x="7945577" y="4781725"/>
            <a:ext cx="104821" cy="45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pc="-25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95"/>
              <a:t>16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1527F164-E3FF-260B-CAB9-A5E2686881FB}"/>
              </a:ext>
            </a:extLst>
          </p:cNvPr>
          <p:cNvSpPr txBox="1"/>
          <p:nvPr/>
        </p:nvSpPr>
        <p:spPr>
          <a:xfrm>
            <a:off x="2470474" y="2291994"/>
            <a:ext cx="4203051" cy="559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indent="4876" algn="ctr">
              <a:lnSpc>
                <a:spcPts val="4300"/>
              </a:lnSpc>
              <a:spcBef>
                <a:spcPts val="38"/>
              </a:spcBef>
              <a:defRPr sz="7800" b="1">
                <a:solidFill>
                  <a:srgbClr val="5A338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s-ES" sz="5000" b="1" spc="-4" dirty="0">
                <a:solidFill>
                  <a:schemeClr val="bg1"/>
                </a:solidFill>
                <a:sym typeface="Arial"/>
              </a:rPr>
              <a:t>Gracias!</a:t>
            </a:r>
            <a:endParaRPr sz="5000" spc="-4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2BA386-6372-87DA-5448-44D4F3AF8618}"/>
              </a:ext>
            </a:extLst>
          </p:cNvPr>
          <p:cNvSpPr txBox="1"/>
          <p:nvPr/>
        </p:nvSpPr>
        <p:spPr>
          <a:xfrm>
            <a:off x="844062" y="3050102"/>
            <a:ext cx="2557762" cy="16312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914400"/>
            <a:r>
              <a:rPr lang="es-E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914400"/>
            <a: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+56 9 3394 1891</a:t>
            </a:r>
          </a:p>
          <a:p>
            <a:pPr defTabSz="914400"/>
            <a:endParaRPr lang="es-E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/>
            <a:r>
              <a:rPr lang="es-ES" sz="1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defTabSz="914400"/>
            <a: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Amapolas 1290, Piso 7 Oficina 704, 7500000 Santiago, Providencia, Región Metropolitana, Chile</a:t>
            </a:r>
          </a:p>
          <a:p>
            <a:pPr defTabSz="914400"/>
            <a:endParaRPr lang="es-ES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/>
            <a:r>
              <a:rPr lang="es-E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  <a: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s-E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www.fidens-insurtech.com</a:t>
            </a:r>
            <a:endParaRPr lang="es-E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áfico 5" descr="Altavoz de teléfono con relleno sólido">
            <a:extLst>
              <a:ext uri="{FF2B5EF4-FFF2-40B4-BE49-F238E27FC236}">
                <a16:creationId xmlns:a16="http://schemas.microsoft.com/office/drawing/2014/main" id="{92681EBC-5F4A-AE7F-F5DD-E963A856B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9550" y="3101255"/>
            <a:ext cx="274992" cy="274992"/>
          </a:xfrm>
          <a:prstGeom prst="rect">
            <a:avLst/>
          </a:prstGeom>
        </p:spPr>
      </p:pic>
      <p:pic>
        <p:nvPicPr>
          <p:cNvPr id="7" name="Gráfico 6" descr="Marcador con relleno sólido">
            <a:extLst>
              <a:ext uri="{FF2B5EF4-FFF2-40B4-BE49-F238E27FC236}">
                <a16:creationId xmlns:a16="http://schemas.microsoft.com/office/drawing/2014/main" id="{47343BC2-2E96-DB15-74B2-CB86AA83FB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79550" y="3541402"/>
            <a:ext cx="274992" cy="274992"/>
          </a:xfrm>
          <a:prstGeom prst="rect">
            <a:avLst/>
          </a:prstGeom>
        </p:spPr>
      </p:pic>
      <p:pic>
        <p:nvPicPr>
          <p:cNvPr id="8" name="Gráfico 7" descr="Internet con relleno sólido">
            <a:extLst>
              <a:ext uri="{FF2B5EF4-FFF2-40B4-BE49-F238E27FC236}">
                <a16:creationId xmlns:a16="http://schemas.microsoft.com/office/drawing/2014/main" id="{9436828A-41EE-2A4A-E1A9-BBCA206CDE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89126" y="4283152"/>
            <a:ext cx="274992" cy="274992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832</Words>
  <Application>Microsoft Macintosh PowerPoint</Application>
  <PresentationFormat>Presentación en pantalla (16:9)</PresentationFormat>
  <Paragraphs>185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Calibri</vt:lpstr>
      <vt:lpstr>Courier New</vt:lpstr>
      <vt:lpstr>Helvetica</vt:lpstr>
      <vt:lpstr>Helvetica Neue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Hernan Pablo Pesce</cp:lastModifiedBy>
  <cp:revision>28</cp:revision>
  <dcterms:modified xsi:type="dcterms:W3CDTF">2026-02-27T09:33:13Z</dcterms:modified>
</cp:coreProperties>
</file>